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9" autoAdjust="0"/>
    <p:restoredTop sz="94660"/>
  </p:normalViewPr>
  <p:slideViewPr>
    <p:cSldViewPr snapToGrid="0">
      <p:cViewPr varScale="1">
        <p:scale>
          <a:sx n="92" d="100"/>
          <a:sy n="92" d="100"/>
        </p:scale>
        <p:origin x="9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245EA-11B4-4693-ACAD-ED3D991D32AA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960A3-3E08-410E-9341-A3E9A76323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7516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245EA-11B4-4693-ACAD-ED3D991D32AA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960A3-3E08-410E-9341-A3E9A76323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7700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245EA-11B4-4693-ACAD-ED3D991D32AA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960A3-3E08-410E-9341-A3E9A76323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862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245EA-11B4-4693-ACAD-ED3D991D32AA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960A3-3E08-410E-9341-A3E9A76323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940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245EA-11B4-4693-ACAD-ED3D991D32AA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960A3-3E08-410E-9341-A3E9A76323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011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245EA-11B4-4693-ACAD-ED3D991D32AA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960A3-3E08-410E-9341-A3E9A76323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57289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245EA-11B4-4693-ACAD-ED3D991D32AA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960A3-3E08-410E-9341-A3E9A76323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483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245EA-11B4-4693-ACAD-ED3D991D32AA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960A3-3E08-410E-9341-A3E9A76323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8329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245EA-11B4-4693-ACAD-ED3D991D32AA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960A3-3E08-410E-9341-A3E9A76323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4239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245EA-11B4-4693-ACAD-ED3D991D32AA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960A3-3E08-410E-9341-A3E9A76323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1263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245EA-11B4-4693-ACAD-ED3D991D32AA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960A3-3E08-410E-9341-A3E9A76323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554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5245EA-11B4-4693-ACAD-ED3D991D32AA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1960A3-3E08-410E-9341-A3E9A76323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5686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Heartbreaks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03454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Child abuse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think child abuse is </a:t>
            </a:r>
            <a:r>
              <a:rPr lang="en-US" dirty="0" smtClean="0"/>
              <a:t>terrible</a:t>
            </a:r>
            <a:r>
              <a:rPr lang="en-US" dirty="0"/>
              <a:t> </a:t>
            </a:r>
            <a:r>
              <a:rPr lang="en-US" dirty="0" smtClean="0"/>
              <a:t>because most of the time the child isn’t doing anything wrong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4123" y="2913882"/>
            <a:ext cx="4268932" cy="2830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51177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Animal Abuse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believe animal abuse shouldn’t be allowed to happen to any </a:t>
            </a:r>
            <a:r>
              <a:rPr lang="en-US" dirty="0" smtClean="0"/>
              <a:t>animal because they don’t do anything bad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7646" y="3236768"/>
            <a:ext cx="5215082" cy="3473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21463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Homeless people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is sad to see a homeless person out on the street.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4607" y="3408218"/>
            <a:ext cx="295275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57671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Cancer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really hits close to my heart because my mom died in 2010.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5639" y="3439391"/>
            <a:ext cx="3033388" cy="1974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1415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Starvation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Starvation is a terrible </a:t>
            </a:r>
            <a:r>
              <a:rPr lang="en-US" dirty="0" smtClean="0"/>
              <a:t>thing</a:t>
            </a:r>
            <a:r>
              <a:rPr lang="en-US" dirty="0"/>
              <a:t> </a:t>
            </a:r>
            <a:r>
              <a:rPr lang="en-US" dirty="0" smtClean="0"/>
              <a:t>because people die to starvation a lot in countries </a:t>
            </a:r>
            <a:r>
              <a:rPr lang="en-US" smtClean="0"/>
              <a:t>in Africa.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6293" y="2945130"/>
            <a:ext cx="5745480" cy="3231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25859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88</Words>
  <Application>Microsoft Office PowerPoint</Application>
  <PresentationFormat>Widescreen</PresentationFormat>
  <Paragraphs>11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Heartbreaks</vt:lpstr>
      <vt:lpstr>Child abuse</vt:lpstr>
      <vt:lpstr>Animal Abuse</vt:lpstr>
      <vt:lpstr>Homeless people</vt:lpstr>
      <vt:lpstr>Cancer</vt:lpstr>
      <vt:lpstr>Starvation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Heartbreaks</dc:title>
  <dc:creator>Hunter Owens</dc:creator>
  <cp:lastModifiedBy>Hunter Owens</cp:lastModifiedBy>
  <cp:revision>5</cp:revision>
  <dcterms:created xsi:type="dcterms:W3CDTF">2016-02-17T13:44:25Z</dcterms:created>
  <dcterms:modified xsi:type="dcterms:W3CDTF">2016-02-18T13:55:25Z</dcterms:modified>
</cp:coreProperties>
</file>